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/>
              <a:t>Iniciativa para la </a:t>
            </a:r>
            <a:r>
              <a:rPr lang="es-ES_tradnl" dirty="0" smtClean="0"/>
              <a:t>Educación Costarricense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6556" y="5396753"/>
            <a:ext cx="6152444" cy="573741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Una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Presentacíon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Asha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Agrawal</a:t>
            </a:r>
            <a:r>
              <a:rPr lang="en-US" dirty="0" smtClean="0">
                <a:solidFill>
                  <a:schemeClr val="tx1"/>
                </a:solidFill>
              </a:rPr>
              <a:t>, Kriti Devasenapathy, </a:t>
            </a:r>
            <a:r>
              <a:rPr lang="en-US" dirty="0" err="1" smtClean="0">
                <a:solidFill>
                  <a:schemeClr val="tx1"/>
                </a:solidFill>
              </a:rPr>
              <a:t>Ritvik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Vaish</a:t>
            </a:r>
            <a:r>
              <a:rPr lang="en-US" dirty="0" smtClean="0">
                <a:solidFill>
                  <a:schemeClr val="tx1"/>
                </a:solidFill>
              </a:rPr>
              <a:t> y Emily Yin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00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con el </a:t>
            </a:r>
            <a:r>
              <a:rPr lang="en-US" dirty="0" err="1" smtClean="0"/>
              <a:t>Sistema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methodo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profesoras</a:t>
            </a:r>
            <a:r>
              <a:rPr lang="en-US" dirty="0" smtClean="0"/>
              <a:t> </a:t>
            </a:r>
            <a:r>
              <a:rPr lang="en-US" dirty="0" err="1" smtClean="0"/>
              <a:t>usan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calificaciones</a:t>
            </a:r>
            <a:r>
              <a:rPr lang="en-US" dirty="0" smtClean="0"/>
              <a:t> en Costa Rica </a:t>
            </a:r>
            <a:r>
              <a:rPr lang="en-US" dirty="0" err="1" smtClean="0"/>
              <a:t>es</a:t>
            </a:r>
            <a:r>
              <a:rPr lang="en-US" dirty="0" smtClean="0"/>
              <a:t> mucho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dificíl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aprobar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 smtClean="0"/>
          </a:p>
          <a:p>
            <a:r>
              <a:rPr lang="en-US" dirty="0" err="1" smtClean="0"/>
              <a:t>Mucha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smtClean="0"/>
              <a:t>en Costa Rica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y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de los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endParaRPr lang="en-US" dirty="0" smtClean="0"/>
          </a:p>
          <a:p>
            <a:r>
              <a:rPr lang="en-US" dirty="0" smtClean="0"/>
              <a:t>Personas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siguen</a:t>
            </a:r>
            <a:r>
              <a:rPr lang="en-US" dirty="0" smtClean="0"/>
              <a:t> los </a:t>
            </a:r>
            <a:r>
              <a:rPr lang="en-US" dirty="0" err="1" smtClean="0"/>
              <a:t>reglas</a:t>
            </a:r>
            <a:r>
              <a:rPr lang="en-US" dirty="0" smtClean="0"/>
              <a:t> no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completar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educación</a:t>
            </a:r>
            <a:endParaRPr lang="en-US" dirty="0"/>
          </a:p>
          <a:p>
            <a:r>
              <a:rPr lang="en-US" dirty="0" smtClean="0"/>
              <a:t>A </a:t>
            </a:r>
            <a:r>
              <a:rPr lang="en-US" dirty="0" err="1" smtClean="0"/>
              <a:t>veces</a:t>
            </a:r>
            <a:r>
              <a:rPr lang="en-US" dirty="0" smtClean="0"/>
              <a:t>, </a:t>
            </a:r>
            <a:r>
              <a:rPr lang="en-US" dirty="0" smtClean="0"/>
              <a:t>los </a:t>
            </a:r>
            <a:r>
              <a:rPr lang="en-US" dirty="0" err="1" smtClean="0"/>
              <a:t>estudiantes</a:t>
            </a:r>
            <a:r>
              <a:rPr lang="en-US" dirty="0" smtClean="0"/>
              <a:t> no les </a:t>
            </a:r>
            <a:r>
              <a:rPr lang="en-US" dirty="0" err="1" smtClean="0"/>
              <a:t>gusta</a:t>
            </a:r>
            <a:r>
              <a:rPr lang="en-US" dirty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y </a:t>
            </a:r>
            <a:r>
              <a:rPr lang="en-US" dirty="0" err="1" smtClean="0"/>
              <a:t>hacen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</a:t>
            </a:r>
            <a:r>
              <a:rPr lang="en-US" dirty="0" err="1" smtClean="0"/>
              <a:t>malas</a:t>
            </a:r>
            <a:r>
              <a:rPr lang="en-US" dirty="0" smtClean="0"/>
              <a:t> </a:t>
            </a:r>
            <a:r>
              <a:rPr lang="en-US" dirty="0" err="1" smtClean="0"/>
              <a:t>solamente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dejar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41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Repulsión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“</a:t>
            </a:r>
            <a:r>
              <a:rPr lang="en-US" sz="4000" dirty="0" err="1" smtClean="0"/>
              <a:t>Causas</a:t>
            </a:r>
            <a:r>
              <a:rPr lang="en-US" sz="4000" dirty="0" smtClean="0"/>
              <a:t> </a:t>
            </a:r>
            <a:r>
              <a:rPr lang="en-US" sz="4000" dirty="0" err="1" smtClean="0"/>
              <a:t>asociadas</a:t>
            </a:r>
            <a:r>
              <a:rPr lang="en-US" sz="4000" dirty="0" smtClean="0"/>
              <a:t> a la </a:t>
            </a:r>
            <a:r>
              <a:rPr lang="en-US" sz="4000" dirty="0" err="1" smtClean="0"/>
              <a:t>falta</a:t>
            </a:r>
            <a:r>
              <a:rPr lang="en-US" sz="4000" dirty="0" smtClean="0"/>
              <a:t> de </a:t>
            </a:r>
            <a:r>
              <a:rPr lang="en-US" sz="4000" dirty="0" err="1" smtClean="0"/>
              <a:t>pertinencía</a:t>
            </a:r>
            <a:r>
              <a:rPr lang="en-US" sz="4000" dirty="0" smtClean="0"/>
              <a:t>, </a:t>
            </a:r>
            <a:r>
              <a:rPr lang="en-US" sz="4000" dirty="0" err="1" smtClean="0"/>
              <a:t>utilidad</a:t>
            </a:r>
            <a:r>
              <a:rPr lang="en-US" sz="4000" dirty="0" smtClean="0"/>
              <a:t> o </a:t>
            </a:r>
            <a:r>
              <a:rPr lang="en-US" sz="4000" dirty="0" err="1" smtClean="0"/>
              <a:t>interés</a:t>
            </a:r>
            <a:r>
              <a:rPr lang="en-US" sz="4000" dirty="0" smtClean="0"/>
              <a:t> de la </a:t>
            </a:r>
            <a:r>
              <a:rPr lang="en-US" sz="4000" dirty="0" err="1" smtClean="0"/>
              <a:t>materia</a:t>
            </a:r>
            <a:r>
              <a:rPr lang="en-US" sz="4000" dirty="0" smtClean="0"/>
              <a:t> </a:t>
            </a:r>
            <a:r>
              <a:rPr lang="en-US" sz="4000" dirty="0" err="1" smtClean="0"/>
              <a:t>desde</a:t>
            </a:r>
            <a:r>
              <a:rPr lang="en-US" sz="4000" dirty="0" smtClean="0"/>
              <a:t> la </a:t>
            </a:r>
            <a:r>
              <a:rPr lang="en-US" sz="4000" dirty="0" err="1" smtClean="0"/>
              <a:t>percepción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estudiantes</a:t>
            </a:r>
            <a:r>
              <a:rPr lang="en-US" sz="4000" dirty="0" smtClean="0"/>
              <a:t>.”</a:t>
            </a:r>
            <a:br>
              <a:rPr lang="en-US" sz="4000" dirty="0" smtClean="0"/>
            </a:br>
            <a:r>
              <a:rPr lang="en-US" sz="4000" dirty="0" smtClean="0"/>
              <a:t>-</a:t>
            </a:r>
            <a:r>
              <a:rPr lang="en-US" sz="4000" dirty="0"/>
              <a:t>-El </a:t>
            </a:r>
            <a:r>
              <a:rPr lang="en-US" sz="4000" dirty="0" err="1"/>
              <a:t>Minesterio</a:t>
            </a:r>
            <a:r>
              <a:rPr lang="en-US" sz="4000" dirty="0"/>
              <a:t> de </a:t>
            </a:r>
            <a:r>
              <a:rPr lang="en-US" sz="4000" dirty="0" err="1"/>
              <a:t>Educación</a:t>
            </a:r>
            <a:r>
              <a:rPr lang="en-US" sz="4000" dirty="0"/>
              <a:t> </a:t>
            </a:r>
            <a:r>
              <a:rPr lang="en-US" sz="4000" dirty="0" err="1"/>
              <a:t>Pública</a:t>
            </a:r>
            <a:r>
              <a:rPr lang="en-US" sz="4000" dirty="0"/>
              <a:t> de Costa Rica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840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un </a:t>
            </a:r>
            <a:r>
              <a:rPr lang="en-US" dirty="0" err="1" smtClean="0"/>
              <a:t>educación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en Costa Rica</a:t>
            </a:r>
          </a:p>
          <a:p>
            <a:r>
              <a:rPr lang="en-US" dirty="0" err="1" smtClean="0"/>
              <a:t>Muchos</a:t>
            </a:r>
            <a:r>
              <a:rPr lang="en-US" dirty="0" smtClean="0"/>
              <a:t> de 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quieren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agricultores</a:t>
            </a:r>
            <a:endParaRPr lang="en-US" dirty="0" smtClean="0"/>
          </a:p>
          <a:p>
            <a:r>
              <a:rPr lang="en-US" dirty="0" smtClean="0"/>
              <a:t>Los padres de los </a:t>
            </a:r>
            <a:r>
              <a:rPr lang="en-US" dirty="0" err="1" smtClean="0"/>
              <a:t>estudiantes</a:t>
            </a:r>
            <a:r>
              <a:rPr lang="en-US" dirty="0" smtClean="0"/>
              <a:t> no </a:t>
            </a:r>
            <a:r>
              <a:rPr lang="en-US" dirty="0" err="1" smtClean="0"/>
              <a:t>mirar</a:t>
            </a:r>
            <a:r>
              <a:rPr lang="en-US" dirty="0" smtClean="0"/>
              <a:t> un </a:t>
            </a:r>
            <a:r>
              <a:rPr lang="en-US" dirty="0" err="1" smtClean="0"/>
              <a:t>beneficio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secundaría</a:t>
            </a:r>
            <a:endParaRPr lang="en-US" dirty="0"/>
          </a:p>
          <a:p>
            <a:r>
              <a:rPr lang="en-US" dirty="0" smtClean="0"/>
              <a:t>Los </a:t>
            </a:r>
            <a:r>
              <a:rPr lang="en-US" dirty="0" err="1" smtClean="0"/>
              <a:t>estudiantes</a:t>
            </a:r>
            <a:r>
              <a:rPr lang="en-US" dirty="0" smtClean="0"/>
              <a:t> no son </a:t>
            </a:r>
            <a:r>
              <a:rPr lang="en-US" dirty="0" err="1" smtClean="0"/>
              <a:t>interesados</a:t>
            </a:r>
            <a:r>
              <a:rPr lang="en-US" dirty="0" smtClean="0"/>
              <a:t> en los </a:t>
            </a:r>
            <a:r>
              <a:rPr lang="en-US" dirty="0" err="1" smtClean="0"/>
              <a:t>clases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/>
              <a:t> </a:t>
            </a:r>
            <a:r>
              <a:rPr lang="en-US" dirty="0" smtClean="0"/>
              <a:t>los </a:t>
            </a:r>
            <a:r>
              <a:rPr lang="en-US" dirty="0" err="1" smtClean="0"/>
              <a:t>clases</a:t>
            </a:r>
            <a:r>
              <a:rPr lang="en-US" dirty="0" smtClean="0"/>
              <a:t> no </a:t>
            </a:r>
            <a:r>
              <a:rPr lang="en-US" dirty="0" err="1" smtClean="0"/>
              <a:t>ayudan</a:t>
            </a:r>
            <a:r>
              <a:rPr lang="en-US" dirty="0" smtClean="0"/>
              <a:t> </a:t>
            </a:r>
            <a:r>
              <a:rPr lang="en-US" dirty="0" err="1" smtClean="0"/>
              <a:t>ellos</a:t>
            </a:r>
            <a:r>
              <a:rPr lang="en-US" dirty="0" smtClean="0"/>
              <a:t> en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vidas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6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Solucíones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Exclusión</a:t>
            </a:r>
            <a:r>
              <a:rPr lang="en-US" dirty="0" smtClean="0"/>
              <a:t>, </a:t>
            </a:r>
            <a:r>
              <a:rPr lang="en-US" dirty="0" err="1" smtClean="0"/>
              <a:t>Expulsión</a:t>
            </a:r>
            <a:r>
              <a:rPr lang="en-US" dirty="0" smtClean="0"/>
              <a:t>, y </a:t>
            </a:r>
            <a:r>
              <a:rPr lang="en-US" dirty="0" err="1" smtClean="0"/>
              <a:t>Repulsión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37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Exclusión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90999"/>
            <a:ext cx="7583488" cy="4189383"/>
          </a:xfrm>
        </p:spPr>
        <p:txBody>
          <a:bodyPr>
            <a:normAutofit/>
          </a:bodyPr>
          <a:lstStyle/>
          <a:p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del </a:t>
            </a:r>
            <a:r>
              <a:rPr lang="en-US" dirty="0" err="1" smtClean="0"/>
              <a:t>gobierno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becas</a:t>
            </a:r>
            <a:r>
              <a:rPr lang="en-US" dirty="0" smtClean="0"/>
              <a:t> </a:t>
            </a:r>
          </a:p>
          <a:p>
            <a:r>
              <a:rPr lang="en-US" dirty="0" smtClean="0"/>
              <a:t>Dar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uniformes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materiales</a:t>
            </a:r>
            <a:r>
              <a:rPr lang="en-US" dirty="0" smtClean="0"/>
              <a:t> de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viven</a:t>
            </a:r>
            <a:r>
              <a:rPr lang="en-US" dirty="0" smtClean="0"/>
              <a:t> en </a:t>
            </a:r>
            <a:r>
              <a:rPr lang="en-US" dirty="0" err="1" smtClean="0"/>
              <a:t>pobreza</a:t>
            </a:r>
            <a:endParaRPr lang="en-US" dirty="0" smtClean="0"/>
          </a:p>
          <a:p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pobres</a:t>
            </a:r>
            <a:r>
              <a:rPr lang="en-US" dirty="0" smtClean="0"/>
              <a:t> y </a:t>
            </a:r>
            <a:r>
              <a:rPr lang="en-US" dirty="0" err="1" smtClean="0"/>
              <a:t>estudiantes</a:t>
            </a:r>
            <a:r>
              <a:rPr lang="en-US" dirty="0" smtClean="0"/>
              <a:t> con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financieros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recibir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, </a:t>
            </a:r>
            <a:r>
              <a:rPr lang="en-US" dirty="0" err="1" smtClean="0"/>
              <a:t>becas</a:t>
            </a:r>
            <a:r>
              <a:rPr lang="en-US" dirty="0" smtClean="0"/>
              <a:t>, y </a:t>
            </a:r>
            <a:r>
              <a:rPr lang="en-US" dirty="0" err="1" smtClean="0"/>
              <a:t>ayuda</a:t>
            </a:r>
            <a:r>
              <a:rPr lang="en-US" dirty="0" smtClean="0"/>
              <a:t> </a:t>
            </a:r>
            <a:r>
              <a:rPr lang="en-US" dirty="0" err="1" smtClean="0"/>
              <a:t>emocíonal</a:t>
            </a:r>
            <a:r>
              <a:rPr lang="en-US" dirty="0"/>
              <a:t> </a:t>
            </a:r>
            <a:r>
              <a:rPr lang="en-US" dirty="0" smtClean="0"/>
              <a:t>y social</a:t>
            </a:r>
          </a:p>
          <a:p>
            <a:r>
              <a:rPr lang="en-US" dirty="0" err="1" smtClean="0"/>
              <a:t>Establecer</a:t>
            </a:r>
            <a:r>
              <a:rPr lang="en-US" dirty="0" smtClean="0"/>
              <a:t> un </a:t>
            </a:r>
            <a:r>
              <a:rPr lang="en-US" dirty="0" err="1" smtClean="0"/>
              <a:t>límite</a:t>
            </a:r>
            <a:r>
              <a:rPr lang="en-US" dirty="0" smtClean="0"/>
              <a:t> de </a:t>
            </a:r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materiales</a:t>
            </a:r>
            <a:r>
              <a:rPr lang="en-US" dirty="0" smtClean="0"/>
              <a:t> y </a:t>
            </a:r>
            <a:r>
              <a:rPr lang="en-US" dirty="0" err="1" smtClean="0"/>
              <a:t>uniformes</a:t>
            </a:r>
            <a:r>
              <a:rPr lang="en-US" dirty="0" smtClean="0"/>
              <a:t> en </a:t>
            </a:r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públicas</a:t>
            </a:r>
            <a:r>
              <a:rPr lang="en-US" dirty="0" smtClean="0"/>
              <a:t> y </a:t>
            </a:r>
            <a:r>
              <a:rPr lang="en-US" dirty="0" err="1" smtClean="0"/>
              <a:t>privadas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79463" y="1760112"/>
            <a:ext cx="40747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Debería</a:t>
            </a:r>
            <a:r>
              <a:rPr lang="en-US" sz="22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…</a:t>
            </a:r>
            <a:endParaRPr lang="en-US" sz="22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3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3"/>
            <a:ext cx="3863093" cy="448484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Promocionar</a:t>
            </a:r>
            <a:r>
              <a:rPr lang="en-US" dirty="0" smtClean="0"/>
              <a:t> la </a:t>
            </a:r>
            <a:r>
              <a:rPr lang="en-US" dirty="0" err="1" smtClean="0"/>
              <a:t>creación</a:t>
            </a:r>
            <a:r>
              <a:rPr lang="en-US" dirty="0" smtClean="0"/>
              <a:t> un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trabajan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medio</a:t>
            </a:r>
            <a:r>
              <a:rPr lang="en-US" dirty="0" smtClean="0"/>
              <a:t> del </a:t>
            </a:r>
            <a:r>
              <a:rPr lang="en-US" dirty="0" err="1" smtClean="0"/>
              <a:t>año</a:t>
            </a:r>
            <a:r>
              <a:rPr lang="en-US" dirty="0" smtClean="0"/>
              <a:t> escolar</a:t>
            </a:r>
          </a:p>
          <a:p>
            <a:r>
              <a:rPr lang="en-US" dirty="0" err="1" smtClean="0"/>
              <a:t>Establecer</a:t>
            </a:r>
            <a:r>
              <a:rPr lang="en-US" dirty="0" smtClean="0"/>
              <a:t> un </a:t>
            </a:r>
            <a:r>
              <a:rPr lang="en-US" dirty="0" err="1" smtClean="0"/>
              <a:t>currículo</a:t>
            </a:r>
            <a:r>
              <a:rPr lang="en-US" dirty="0" smtClean="0"/>
              <a:t> especial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atenderses</a:t>
            </a:r>
            <a:r>
              <a:rPr lang="en-US" dirty="0" smtClean="0"/>
              <a:t> </a:t>
            </a:r>
            <a:r>
              <a:rPr lang="en-US" dirty="0" err="1" smtClean="0"/>
              <a:t>normales</a:t>
            </a:r>
            <a:endParaRPr lang="en-US" dirty="0" smtClean="0"/>
          </a:p>
          <a:p>
            <a:r>
              <a:rPr lang="en-US" dirty="0" err="1" smtClean="0"/>
              <a:t>Promover</a:t>
            </a:r>
            <a:r>
              <a:rPr lang="en-US" dirty="0" smtClean="0"/>
              <a:t> </a:t>
            </a:r>
            <a:r>
              <a:rPr lang="en-US" dirty="0" err="1" smtClean="0"/>
              <a:t>estas</a:t>
            </a:r>
            <a:r>
              <a:rPr lang="en-US" dirty="0" smtClean="0"/>
              <a:t> ideas con un </a:t>
            </a:r>
            <a:r>
              <a:rPr lang="en-US" dirty="0" err="1" smtClean="0"/>
              <a:t>beneficio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los </a:t>
            </a:r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cumpliar</a:t>
            </a:r>
            <a:r>
              <a:rPr lang="en-US" dirty="0" smtClean="0"/>
              <a:t> con los </a:t>
            </a:r>
            <a:r>
              <a:rPr lang="en-US" dirty="0" err="1" smtClean="0"/>
              <a:t>cambios</a:t>
            </a:r>
            <a:r>
              <a:rPr lang="en-US" dirty="0" smtClean="0"/>
              <a:t> </a:t>
            </a:r>
            <a:r>
              <a:rPr lang="en-US" dirty="0" err="1" smtClean="0"/>
              <a:t>nuevos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 descr="organic-farm-volunteering-in-costa-rica-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2" r="7824"/>
          <a:stretch/>
        </p:blipFill>
        <p:spPr>
          <a:xfrm>
            <a:off x="4642556" y="2374900"/>
            <a:ext cx="3720396" cy="304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31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Expulsión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353" y="1808712"/>
            <a:ext cx="8336314" cy="4696509"/>
          </a:xfrm>
        </p:spPr>
        <p:txBody>
          <a:bodyPr>
            <a:noAutofit/>
          </a:bodyPr>
          <a:lstStyle/>
          <a:p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reglas</a:t>
            </a:r>
            <a:r>
              <a:rPr lang="en-US" dirty="0" smtClean="0"/>
              <a:t> </a:t>
            </a:r>
            <a:r>
              <a:rPr lang="en-US" dirty="0" err="1" smtClean="0"/>
              <a:t>generales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públicas</a:t>
            </a:r>
            <a:r>
              <a:rPr lang="en-US" dirty="0" smtClean="0"/>
              <a:t> 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romover</a:t>
            </a:r>
            <a:r>
              <a:rPr lang="en-US" dirty="0" smtClean="0"/>
              <a:t> </a:t>
            </a:r>
            <a:r>
              <a:rPr lang="en-US" dirty="0" err="1" smtClean="0"/>
              <a:t>reglas</a:t>
            </a:r>
            <a:r>
              <a:rPr lang="en-US" dirty="0" smtClean="0"/>
              <a:t> mas </a:t>
            </a:r>
            <a:r>
              <a:rPr lang="en-US" dirty="0" err="1" smtClean="0"/>
              <a:t>descansadas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privadas</a:t>
            </a:r>
            <a:endParaRPr lang="en-US" dirty="0" smtClean="0"/>
          </a:p>
          <a:p>
            <a:r>
              <a:rPr lang="en-US" dirty="0" err="1" smtClean="0"/>
              <a:t>Reducir</a:t>
            </a:r>
            <a:r>
              <a:rPr lang="en-US" dirty="0" smtClean="0"/>
              <a:t> la </a:t>
            </a:r>
            <a:r>
              <a:rPr lang="en-US" dirty="0" err="1" smtClean="0"/>
              <a:t>severidad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calificaciones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Promover</a:t>
            </a:r>
            <a:r>
              <a:rPr lang="en-US" dirty="0" smtClean="0"/>
              <a:t> el </a:t>
            </a:r>
            <a:r>
              <a:rPr lang="en-US" dirty="0" err="1" smtClean="0"/>
              <a:t>cambio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seperacíon</a:t>
            </a:r>
            <a:r>
              <a:rPr lang="en-US" dirty="0" smtClean="0"/>
              <a:t> de los </a:t>
            </a:r>
            <a:r>
              <a:rPr lang="en-US" dirty="0" err="1" smtClean="0"/>
              <a:t>notas</a:t>
            </a:r>
            <a:r>
              <a:rPr lang="en-US" dirty="0" smtClean="0"/>
              <a:t> en los </a:t>
            </a:r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privadas</a:t>
            </a:r>
            <a:endParaRPr lang="en-US" dirty="0" smtClean="0"/>
          </a:p>
          <a:p>
            <a:r>
              <a:rPr lang="en-US" dirty="0" err="1"/>
              <a:t>Establecer</a:t>
            </a:r>
            <a:r>
              <a:rPr lang="en-US" dirty="0"/>
              <a:t> un </a:t>
            </a:r>
            <a:r>
              <a:rPr lang="en-US" dirty="0" err="1"/>
              <a:t>examén</a:t>
            </a:r>
            <a:r>
              <a:rPr lang="en-US" dirty="0"/>
              <a:t> </a:t>
            </a:r>
            <a:r>
              <a:rPr lang="en-US" dirty="0" err="1"/>
              <a:t>nacional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evaluar</a:t>
            </a:r>
            <a:r>
              <a:rPr lang="en-US" dirty="0"/>
              <a:t> </a:t>
            </a:r>
            <a:r>
              <a:rPr lang="en-US" dirty="0" err="1"/>
              <a:t>cuales</a:t>
            </a:r>
            <a:r>
              <a:rPr lang="en-US" dirty="0"/>
              <a:t> </a:t>
            </a:r>
            <a:r>
              <a:rPr lang="en-US" dirty="0" err="1"/>
              <a:t>partes</a:t>
            </a:r>
            <a:r>
              <a:rPr lang="en-US" dirty="0"/>
              <a:t> de Costa Rica </a:t>
            </a: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notas</a:t>
            </a:r>
            <a:r>
              <a:rPr lang="en-US" dirty="0"/>
              <a:t> </a:t>
            </a:r>
            <a:r>
              <a:rPr lang="en-US" dirty="0" err="1"/>
              <a:t>inferioras</a:t>
            </a:r>
            <a:endParaRPr lang="en-US" dirty="0"/>
          </a:p>
          <a:p>
            <a:r>
              <a:rPr lang="en-US" dirty="0" err="1"/>
              <a:t>Establecer</a:t>
            </a:r>
            <a:r>
              <a:rPr lang="en-US" dirty="0"/>
              <a:t> </a:t>
            </a:r>
            <a:r>
              <a:rPr lang="en-US" dirty="0" err="1"/>
              <a:t>reglas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 smtClean="0"/>
              <a:t>reducir</a:t>
            </a:r>
            <a:r>
              <a:rPr lang="en-US" dirty="0" smtClean="0"/>
              <a:t> </a:t>
            </a:r>
            <a:r>
              <a:rPr lang="en-US" dirty="0" err="1"/>
              <a:t>expulsión</a:t>
            </a:r>
            <a:r>
              <a:rPr lang="en-US" dirty="0"/>
              <a:t> de </a:t>
            </a:r>
            <a:r>
              <a:rPr lang="en-US" dirty="0" err="1"/>
              <a:t>estudiantes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el </a:t>
            </a:r>
            <a:r>
              <a:rPr lang="en-US" dirty="0" err="1"/>
              <a:t>rázon</a:t>
            </a:r>
            <a:r>
              <a:rPr lang="en-US" dirty="0"/>
              <a:t> de </a:t>
            </a:r>
            <a:r>
              <a:rPr lang="en-US" dirty="0" err="1"/>
              <a:t>notas</a:t>
            </a:r>
            <a:r>
              <a:rPr lang="en-US" dirty="0"/>
              <a:t> </a:t>
            </a:r>
            <a:r>
              <a:rPr lang="en-US" dirty="0" err="1"/>
              <a:t>bajos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37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Repulsión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año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mantenen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calificacion</a:t>
            </a:r>
            <a:r>
              <a:rPr lang="en-US" dirty="0"/>
              <a:t> </a:t>
            </a:r>
            <a:r>
              <a:rPr lang="en-US" dirty="0" smtClean="0"/>
              <a:t>de ‘A’ en los </a:t>
            </a:r>
            <a:r>
              <a:rPr lang="en-US" dirty="0" err="1" smtClean="0"/>
              <a:t>examénes</a:t>
            </a:r>
            <a:r>
              <a:rPr lang="en-US" dirty="0" smtClean="0"/>
              <a:t> </a:t>
            </a:r>
            <a:r>
              <a:rPr lang="en-US" dirty="0" err="1" smtClean="0"/>
              <a:t>nacionales</a:t>
            </a:r>
            <a:r>
              <a:rPr lang="en-US" dirty="0" smtClean="0"/>
              <a:t>, </a:t>
            </a: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reciben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beca</a:t>
            </a:r>
            <a:r>
              <a:rPr lang="en-US" dirty="0" smtClean="0"/>
              <a:t> del </a:t>
            </a:r>
            <a:r>
              <a:rPr lang="en-US" dirty="0" err="1" smtClean="0"/>
              <a:t>gobierno</a:t>
            </a:r>
            <a:endParaRPr lang="en-US" dirty="0" smtClean="0"/>
          </a:p>
          <a:p>
            <a:r>
              <a:rPr lang="en-US" dirty="0" err="1" smtClean="0"/>
              <a:t>Hacer</a:t>
            </a:r>
            <a:r>
              <a:rPr lang="en-US" dirty="0" smtClean="0"/>
              <a:t> un </a:t>
            </a:r>
            <a:r>
              <a:rPr lang="en-US" dirty="0" err="1" smtClean="0"/>
              <a:t>estudio</a:t>
            </a:r>
            <a:r>
              <a:rPr lang="en-US" dirty="0"/>
              <a:t> </a:t>
            </a:r>
            <a:r>
              <a:rPr lang="en-US" dirty="0" smtClean="0"/>
              <a:t>un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dos </a:t>
            </a:r>
            <a:r>
              <a:rPr lang="en-US" dirty="0" err="1" smtClean="0"/>
              <a:t>años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los </a:t>
            </a:r>
            <a:r>
              <a:rPr lang="en-US" dirty="0" err="1" smtClean="0"/>
              <a:t>cursos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son </a:t>
            </a:r>
            <a:r>
              <a:rPr lang="en-US" dirty="0" err="1" smtClean="0"/>
              <a:t>importantes</a:t>
            </a:r>
            <a:r>
              <a:rPr lang="en-US" dirty="0"/>
              <a:t> </a:t>
            </a:r>
            <a:r>
              <a:rPr lang="en-US" dirty="0" smtClean="0"/>
              <a:t>pare el </a:t>
            </a:r>
            <a:r>
              <a:rPr lang="en-US" dirty="0" err="1" smtClean="0"/>
              <a:t>futuro</a:t>
            </a:r>
            <a:endParaRPr lang="en-US" dirty="0" smtClean="0"/>
          </a:p>
          <a:p>
            <a:r>
              <a:rPr lang="en-US" dirty="0" err="1" smtClean="0"/>
              <a:t>Escuelas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usan</a:t>
            </a:r>
            <a:r>
              <a:rPr lang="en-US" dirty="0" smtClean="0"/>
              <a:t> 2 de los </a:t>
            </a:r>
            <a:r>
              <a:rPr lang="en-US" dirty="0" err="1" smtClean="0"/>
              <a:t>cursos</a:t>
            </a:r>
            <a:r>
              <a:rPr lang="en-US" dirty="0" smtClean="0"/>
              <a:t> </a:t>
            </a:r>
            <a:r>
              <a:rPr lang="en-US" dirty="0" err="1" smtClean="0"/>
              <a:t>recomíendos</a:t>
            </a:r>
            <a:r>
              <a:rPr lang="en-US" dirty="0" smtClean="0"/>
              <a:t> de 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reciben</a:t>
            </a:r>
            <a:r>
              <a:rPr lang="en-US" dirty="0" smtClean="0"/>
              <a:t> un </a:t>
            </a:r>
            <a:r>
              <a:rPr lang="en-US" dirty="0" err="1" smtClean="0"/>
              <a:t>subveción</a:t>
            </a:r>
            <a:r>
              <a:rPr lang="en-US" dirty="0" smtClean="0"/>
              <a:t> del </a:t>
            </a:r>
            <a:r>
              <a:rPr lang="en-US" dirty="0" err="1" smtClean="0"/>
              <a:t>gobierno</a:t>
            </a:r>
            <a:endParaRPr lang="en-US" dirty="0" smtClean="0"/>
          </a:p>
          <a:p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reciben</a:t>
            </a:r>
            <a:r>
              <a:rPr lang="en-US" dirty="0" smtClean="0"/>
              <a:t> un GPA de ‘A’ </a:t>
            </a:r>
            <a:r>
              <a:rPr lang="en-US" dirty="0" err="1" smtClean="0"/>
              <a:t>para</a:t>
            </a:r>
            <a:r>
              <a:rPr lang="en-US" dirty="0" smtClean="0"/>
              <a:t> un </a:t>
            </a:r>
            <a:r>
              <a:rPr lang="en-US" dirty="0" err="1" smtClean="0"/>
              <a:t>año</a:t>
            </a:r>
            <a:r>
              <a:rPr lang="en-US" dirty="0" smtClean="0"/>
              <a:t> escolar </a:t>
            </a:r>
            <a:r>
              <a:rPr lang="en-US" dirty="0" err="1" smtClean="0"/>
              <a:t>reciben</a:t>
            </a:r>
            <a:r>
              <a:rPr lang="en-US" dirty="0" smtClean="0"/>
              <a:t> el </a:t>
            </a:r>
            <a:r>
              <a:rPr lang="en-US" dirty="0" err="1" smtClean="0"/>
              <a:t>opportunidad</a:t>
            </a:r>
            <a:r>
              <a:rPr lang="en-US" dirty="0" smtClean="0"/>
              <a:t> a </a:t>
            </a:r>
            <a:r>
              <a:rPr lang="en-US" dirty="0" err="1" smtClean="0"/>
              <a:t>atender</a:t>
            </a:r>
            <a:r>
              <a:rPr lang="en-US" dirty="0" smtClean="0"/>
              <a:t> un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vocacional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75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Fianciamiento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631" y="2017888"/>
            <a:ext cx="3877204" cy="4263715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soluciones</a:t>
            </a:r>
            <a:r>
              <a:rPr lang="en-US" dirty="0" smtClean="0"/>
              <a:t> </a:t>
            </a:r>
            <a:r>
              <a:rPr lang="en-US" dirty="0" err="1" smtClean="0"/>
              <a:t>necesitan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funcionar</a:t>
            </a:r>
            <a:r>
              <a:rPr lang="en-US" dirty="0" smtClean="0"/>
              <a:t> y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efectivo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presupuesto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Educación</a:t>
            </a:r>
            <a:r>
              <a:rPr lang="en-US" dirty="0" smtClean="0"/>
              <a:t> en Costa Rica en 2014 </a:t>
            </a:r>
            <a:r>
              <a:rPr lang="en-US" dirty="0" err="1" smtClean="0"/>
              <a:t>es</a:t>
            </a:r>
            <a:r>
              <a:rPr lang="en-US" dirty="0" smtClean="0"/>
              <a:t> 2,020,000,000,000 </a:t>
            </a:r>
            <a:r>
              <a:rPr lang="en-US" dirty="0" err="1" smtClean="0"/>
              <a:t>colónes</a:t>
            </a:r>
            <a:endParaRPr lang="en-US" dirty="0" smtClean="0"/>
          </a:p>
          <a:p>
            <a:r>
              <a:rPr lang="en-US" dirty="0" smtClean="0"/>
              <a:t>Para </a:t>
            </a:r>
            <a:r>
              <a:rPr lang="en-US" dirty="0" err="1" smtClean="0"/>
              <a:t>estes</a:t>
            </a:r>
            <a:r>
              <a:rPr lang="en-US" dirty="0" smtClean="0"/>
              <a:t> </a:t>
            </a:r>
            <a:r>
              <a:rPr lang="en-US" dirty="0" err="1" smtClean="0"/>
              <a:t>programas</a:t>
            </a:r>
            <a:r>
              <a:rPr lang="en-US" dirty="0" smtClean="0"/>
              <a:t> y </a:t>
            </a:r>
            <a:r>
              <a:rPr lang="en-US" dirty="0" err="1" smtClean="0"/>
              <a:t>soluciones</a:t>
            </a:r>
            <a:r>
              <a:rPr lang="en-US" dirty="0" smtClean="0"/>
              <a:t>, </a:t>
            </a:r>
            <a:r>
              <a:rPr lang="en-US" dirty="0" err="1" smtClean="0"/>
              <a:t>deberías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18% del </a:t>
            </a:r>
            <a:r>
              <a:rPr lang="en-US" dirty="0" err="1" smtClean="0"/>
              <a:t>presupuesto</a:t>
            </a:r>
            <a:r>
              <a:rPr lang="en-US" dirty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implementación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46064" y="1762365"/>
            <a:ext cx="4929786" cy="3041654"/>
            <a:chOff x="4000502" y="1806222"/>
            <a:chExt cx="6570839" cy="384668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0502" y="1806222"/>
              <a:ext cx="4742039" cy="2017889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2902" y="1958622"/>
              <a:ext cx="4742039" cy="201788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5302" y="2111022"/>
              <a:ext cx="4742039" cy="2017889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57702" y="2263422"/>
              <a:ext cx="4742039" cy="201788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0102" y="2415822"/>
              <a:ext cx="4742039" cy="2017889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2502" y="2568222"/>
              <a:ext cx="4742039" cy="201788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4902" y="2720622"/>
              <a:ext cx="4742039" cy="201788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67302" y="2873022"/>
              <a:ext cx="4742039" cy="2017889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9702" y="3025422"/>
              <a:ext cx="4742039" cy="201788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2102" y="3177822"/>
              <a:ext cx="4742039" cy="201788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4502" y="3330222"/>
              <a:ext cx="4742039" cy="2017889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6902" y="3482622"/>
              <a:ext cx="4742039" cy="201788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29302" y="3635022"/>
              <a:ext cx="4742039" cy="2017889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3960402" y="3406881"/>
            <a:ext cx="4929786" cy="3041654"/>
            <a:chOff x="4000502" y="1806222"/>
            <a:chExt cx="6570839" cy="384668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0502" y="1806222"/>
              <a:ext cx="4742039" cy="201788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52902" y="1958622"/>
              <a:ext cx="4742039" cy="20178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5302" y="2111022"/>
              <a:ext cx="4742039" cy="201788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57702" y="2263422"/>
              <a:ext cx="4742039" cy="201788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0102" y="2415822"/>
              <a:ext cx="4742039" cy="201788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2502" y="2568222"/>
              <a:ext cx="4742039" cy="201788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4902" y="2720622"/>
              <a:ext cx="4742039" cy="201788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67302" y="2873022"/>
              <a:ext cx="4742039" cy="201788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9702" y="3025422"/>
              <a:ext cx="4742039" cy="201788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2102" y="3177822"/>
              <a:ext cx="4742039" cy="201788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4502" y="3330222"/>
              <a:ext cx="4742039" cy="201788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6902" y="3482622"/>
              <a:ext cx="4742039" cy="201788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29302" y="3635022"/>
              <a:ext cx="4742039" cy="20178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97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soluciones</a:t>
            </a:r>
            <a:r>
              <a:rPr lang="en-US" dirty="0" smtClean="0"/>
              <a:t> </a:t>
            </a:r>
            <a:r>
              <a:rPr lang="en-US" dirty="0" err="1" smtClean="0"/>
              <a:t>pequeños</a:t>
            </a:r>
            <a:r>
              <a:rPr lang="en-US" dirty="0"/>
              <a:t> </a:t>
            </a:r>
            <a:r>
              <a:rPr lang="en-US" dirty="0" err="1" smtClean="0"/>
              <a:t>ayudan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resolver los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/>
              <a:t>e</a:t>
            </a:r>
            <a:r>
              <a:rPr lang="en-US" dirty="0" err="1" smtClean="0"/>
              <a:t>ducación</a:t>
            </a:r>
            <a:r>
              <a:rPr lang="en-US" dirty="0" smtClean="0"/>
              <a:t> en Costa Rica</a:t>
            </a:r>
          </a:p>
          <a:p>
            <a:r>
              <a:rPr lang="en-US" dirty="0" err="1" smtClean="0"/>
              <a:t>Cuando</a:t>
            </a:r>
            <a:r>
              <a:rPr lang="en-US" dirty="0" smtClean="0"/>
              <a:t> resolver los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Exclusión</a:t>
            </a:r>
            <a:r>
              <a:rPr lang="en-US" dirty="0" smtClean="0"/>
              <a:t>, </a:t>
            </a:r>
            <a:r>
              <a:rPr lang="en-US" dirty="0" err="1" smtClean="0"/>
              <a:t>Expulsión</a:t>
            </a:r>
            <a:r>
              <a:rPr lang="en-US" dirty="0" smtClean="0"/>
              <a:t>, y </a:t>
            </a:r>
            <a:r>
              <a:rPr lang="en-US" dirty="0" err="1" smtClean="0"/>
              <a:t>Repulsión</a:t>
            </a:r>
            <a:r>
              <a:rPr lang="en-US" dirty="0" smtClean="0"/>
              <a:t>,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soluciónar</a:t>
            </a:r>
            <a:r>
              <a:rPr lang="en-US" dirty="0" smtClean="0"/>
              <a:t> los </a:t>
            </a:r>
            <a:r>
              <a:rPr lang="en-US" dirty="0" err="1" smtClean="0"/>
              <a:t>problemas</a:t>
            </a:r>
            <a:r>
              <a:rPr lang="en-US" dirty="0" smtClean="0"/>
              <a:t> con el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Educación</a:t>
            </a:r>
            <a:r>
              <a:rPr lang="en-US" dirty="0" smtClean="0"/>
              <a:t> en Costa Rica</a:t>
            </a:r>
          </a:p>
          <a:p>
            <a:pPr marL="0" indent="0" algn="ctr">
              <a:buNone/>
            </a:pPr>
            <a:r>
              <a:rPr lang="en-US" sz="5400" smtClean="0"/>
              <a:t>Gracias.</a:t>
            </a:r>
            <a:endParaRPr lang="en-US" sz="5400" dirty="0" smtClean="0"/>
          </a:p>
        </p:txBody>
      </p:sp>
    </p:spTree>
    <p:extLst>
      <p:ext uri="{BB962C8B-B14F-4D97-AF65-F5344CB8AC3E}">
        <p14:creationId xmlns:p14="http://schemas.microsoft.com/office/powerpoint/2010/main" val="34216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018" y="5291664"/>
            <a:ext cx="7583488" cy="12721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2</a:t>
            </a:r>
            <a:r>
              <a:rPr lang="en-US" sz="3200" dirty="0" smtClean="0"/>
              <a:t> de </a:t>
            </a:r>
            <a:r>
              <a:rPr lang="en-US" sz="3200" dirty="0" err="1" smtClean="0"/>
              <a:t>cada</a:t>
            </a:r>
            <a:r>
              <a:rPr lang="en-US" sz="3200" dirty="0" smtClean="0"/>
              <a:t> 3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ingresan</a:t>
            </a:r>
            <a:r>
              <a:rPr lang="en-US" sz="3200" dirty="0" smtClean="0"/>
              <a:t> a la </a:t>
            </a:r>
            <a:r>
              <a:rPr lang="en-US" sz="3200" dirty="0" err="1" smtClean="0"/>
              <a:t>escuela</a:t>
            </a:r>
            <a:r>
              <a:rPr lang="en-US" sz="3200" dirty="0" smtClean="0"/>
              <a:t> </a:t>
            </a:r>
            <a:r>
              <a:rPr lang="en-US" sz="3200" dirty="0" err="1" smtClean="0"/>
              <a:t>secundaría</a:t>
            </a:r>
            <a:r>
              <a:rPr lang="en-US" sz="3200" dirty="0" smtClean="0"/>
              <a:t> no </a:t>
            </a:r>
            <a:r>
              <a:rPr lang="en-US" sz="3200" dirty="0" err="1" smtClean="0"/>
              <a:t>completan</a:t>
            </a:r>
            <a:r>
              <a:rPr lang="en-US" sz="3200" dirty="0" smtClean="0"/>
              <a:t> en Costa Rica</a:t>
            </a:r>
            <a:endParaRPr lang="en-US" sz="3200" dirty="0"/>
          </a:p>
        </p:txBody>
      </p:sp>
      <p:pic>
        <p:nvPicPr>
          <p:cNvPr id="4" name="Picture 3" descr="students-on-their-way-to-clas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2" b="31810"/>
          <a:stretch/>
        </p:blipFill>
        <p:spPr>
          <a:xfrm>
            <a:off x="610129" y="1933224"/>
            <a:ext cx="7997647" cy="3372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923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Los </a:t>
            </a:r>
            <a:r>
              <a:rPr lang="en-US" dirty="0" err="1" smtClean="0"/>
              <a:t>Sobrevivientes</a:t>
            </a:r>
            <a:r>
              <a:rPr lang="en-US" dirty="0" smtClean="0"/>
              <a:t> del </a:t>
            </a:r>
            <a:r>
              <a:rPr lang="en-US" dirty="0" err="1" smtClean="0"/>
              <a:t>Educacíon</a:t>
            </a:r>
            <a:r>
              <a:rPr lang="en-US" dirty="0" smtClean="0"/>
              <a:t> </a:t>
            </a:r>
            <a:r>
              <a:rPr lang="en-US" dirty="0" err="1" smtClean="0"/>
              <a:t>Costarricense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Este </a:t>
            </a:r>
            <a:r>
              <a:rPr lang="en-US" dirty="0" err="1" smtClean="0"/>
              <a:t>grupo</a:t>
            </a:r>
            <a:r>
              <a:rPr lang="en-US" dirty="0" smtClean="0"/>
              <a:t> de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solamente</a:t>
            </a:r>
            <a:r>
              <a:rPr lang="en-US" dirty="0" smtClean="0"/>
              <a:t> dos </a:t>
            </a:r>
            <a:r>
              <a:rPr lang="en-US" dirty="0" err="1" smtClean="0"/>
              <a:t>tercios</a:t>
            </a:r>
            <a:r>
              <a:rPr lang="en-US" dirty="0" smtClean="0"/>
              <a:t> de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empezan</a:t>
            </a:r>
            <a:r>
              <a:rPr lang="en-US" dirty="0" smtClean="0"/>
              <a:t> en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primera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96% de los </a:t>
            </a:r>
            <a:r>
              <a:rPr lang="en-US" dirty="0" err="1" smtClean="0"/>
              <a:t>Costarricenses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leer.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7849" b="7849"/>
          <a:stretch/>
        </p:blipFill>
        <p:spPr>
          <a:xfrm>
            <a:off x="228600" y="228600"/>
            <a:ext cx="8677835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665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Plan de </a:t>
            </a:r>
            <a:r>
              <a:rPr lang="en-US" dirty="0" err="1" smtClean="0"/>
              <a:t>Acción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222" y="1949823"/>
            <a:ext cx="8311445" cy="4611843"/>
          </a:xfrm>
        </p:spPr>
        <p:txBody>
          <a:bodyPr>
            <a:normAutofit/>
          </a:bodyPr>
          <a:lstStyle/>
          <a:p>
            <a:r>
              <a:rPr lang="en-US" dirty="0" err="1" smtClean="0"/>
              <a:t>Dividir</a:t>
            </a:r>
            <a:r>
              <a:rPr lang="en-US" dirty="0" smtClean="0"/>
              <a:t> el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en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son los </a:t>
            </a:r>
            <a:r>
              <a:rPr lang="en-US" dirty="0" err="1" smtClean="0"/>
              <a:t>causas</a:t>
            </a:r>
            <a:r>
              <a:rPr lang="en-US" dirty="0" smtClean="0"/>
              <a:t> </a:t>
            </a:r>
            <a:r>
              <a:rPr lang="en-US" dirty="0" err="1" smtClean="0"/>
              <a:t>principales</a:t>
            </a:r>
            <a:r>
              <a:rPr lang="en-US" dirty="0" smtClean="0"/>
              <a:t>: </a:t>
            </a:r>
            <a:r>
              <a:rPr lang="en-US" dirty="0" err="1" smtClean="0"/>
              <a:t>Exclusión</a:t>
            </a:r>
            <a:r>
              <a:rPr lang="en-US" dirty="0" smtClean="0"/>
              <a:t>, </a:t>
            </a:r>
            <a:r>
              <a:rPr lang="en-US" dirty="0" err="1" smtClean="0"/>
              <a:t>Expulsión</a:t>
            </a:r>
            <a:r>
              <a:rPr lang="en-US" dirty="0" smtClean="0"/>
              <a:t>, </a:t>
            </a:r>
            <a:r>
              <a:rPr lang="en-US" dirty="0" err="1" smtClean="0"/>
              <a:t>Repulsión</a:t>
            </a:r>
            <a:endParaRPr lang="en-US" dirty="0" smtClean="0"/>
          </a:p>
          <a:p>
            <a:r>
              <a:rPr lang="en-US" dirty="0" err="1" smtClean="0"/>
              <a:t>Definir</a:t>
            </a:r>
            <a:r>
              <a:rPr lang="en-US" dirty="0" smtClean="0"/>
              <a:t> los </a:t>
            </a:r>
            <a:r>
              <a:rPr lang="en-US" dirty="0" err="1" smtClean="0"/>
              <a:t>palabras</a:t>
            </a:r>
            <a:r>
              <a:rPr lang="en-US" dirty="0" smtClean="0"/>
              <a:t> con los </a:t>
            </a:r>
            <a:r>
              <a:rPr lang="en-US" dirty="0" err="1" smtClean="0"/>
              <a:t>estadisticas</a:t>
            </a:r>
            <a:r>
              <a:rPr lang="en-US" dirty="0"/>
              <a:t>,</a:t>
            </a:r>
            <a:r>
              <a:rPr lang="en-US" dirty="0" smtClean="0"/>
              <a:t> el </a:t>
            </a:r>
            <a:r>
              <a:rPr lang="en-US" dirty="0" err="1" smtClean="0"/>
              <a:t>contexto</a:t>
            </a:r>
            <a:r>
              <a:rPr lang="en-US" dirty="0" smtClean="0"/>
              <a:t> y la </a:t>
            </a:r>
            <a:r>
              <a:rPr lang="en-US" dirty="0" err="1" smtClean="0"/>
              <a:t>demográfia</a:t>
            </a:r>
            <a:r>
              <a:rPr lang="en-US" dirty="0" smtClean="0"/>
              <a:t>  de Costa Rica</a:t>
            </a:r>
          </a:p>
          <a:p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dirty="0" err="1" smtClean="0"/>
              <a:t>solucíones</a:t>
            </a:r>
            <a:r>
              <a:rPr lang="en-US" dirty="0" smtClean="0"/>
              <a:t> con </a:t>
            </a:r>
            <a:r>
              <a:rPr lang="en-US" dirty="0" err="1" smtClean="0"/>
              <a:t>detalles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resolver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causas</a:t>
            </a:r>
            <a:r>
              <a:rPr lang="en-US" dirty="0" smtClean="0"/>
              <a:t> y </a:t>
            </a:r>
            <a:r>
              <a:rPr lang="en-US" dirty="0" err="1" smtClean="0"/>
              <a:t>establecer</a:t>
            </a:r>
            <a:r>
              <a:rPr lang="en-US" dirty="0" smtClean="0"/>
              <a:t> un </a:t>
            </a:r>
            <a:r>
              <a:rPr lang="en-US" dirty="0" err="1" smtClean="0"/>
              <a:t>orden</a:t>
            </a:r>
            <a:r>
              <a:rPr lang="en-US" dirty="0" smtClean="0"/>
              <a:t> de </a:t>
            </a:r>
            <a:r>
              <a:rPr lang="en-US" dirty="0" err="1" smtClean="0"/>
              <a:t>prioridades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Establecer</a:t>
            </a:r>
            <a:r>
              <a:rPr lang="en-US" dirty="0" smtClean="0"/>
              <a:t> un </a:t>
            </a:r>
            <a:r>
              <a:rPr lang="en-US" dirty="0" err="1" smtClean="0"/>
              <a:t>grupo</a:t>
            </a:r>
            <a:r>
              <a:rPr lang="en-US" dirty="0" smtClean="0"/>
              <a:t> de personas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causa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</a:t>
            </a:r>
            <a:r>
              <a:rPr lang="en-US" dirty="0" err="1" smtClean="0"/>
              <a:t>necesitan</a:t>
            </a:r>
            <a:r>
              <a:rPr lang="en-US" dirty="0" smtClean="0"/>
              <a:t> </a:t>
            </a:r>
            <a:r>
              <a:rPr lang="en-US" dirty="0" err="1" smtClean="0"/>
              <a:t>implementar</a:t>
            </a:r>
            <a:r>
              <a:rPr lang="en-US" dirty="0" smtClean="0"/>
              <a:t> los </a:t>
            </a:r>
            <a:r>
              <a:rPr lang="en-US" dirty="0" err="1" smtClean="0"/>
              <a:t>solucíones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causa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1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407706"/>
            <a:ext cx="5870448" cy="851959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Definiciónes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Causas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47333" y="3259665"/>
            <a:ext cx="539044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Exclusión</a:t>
            </a:r>
            <a:endParaRPr lang="en-US" sz="2400" dirty="0" smtClean="0"/>
          </a:p>
          <a:p>
            <a:r>
              <a:rPr lang="en-US" sz="2400" dirty="0" err="1" smtClean="0"/>
              <a:t>Expulsión</a:t>
            </a:r>
            <a:endParaRPr lang="en-US" sz="2400" dirty="0" smtClean="0"/>
          </a:p>
          <a:p>
            <a:r>
              <a:rPr lang="en-US" sz="2400" dirty="0" err="1" smtClean="0"/>
              <a:t>Repulsión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026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Exclusión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“</a:t>
            </a:r>
            <a:r>
              <a:rPr lang="en-US" sz="4000" dirty="0" err="1" smtClean="0"/>
              <a:t>Razones</a:t>
            </a:r>
            <a:r>
              <a:rPr lang="en-US" sz="4000" dirty="0" smtClean="0"/>
              <a:t> </a:t>
            </a:r>
            <a:r>
              <a:rPr lang="en-US" sz="4000" dirty="0" err="1" smtClean="0"/>
              <a:t>asociadas</a:t>
            </a:r>
            <a:r>
              <a:rPr lang="en-US" sz="4000" dirty="0" smtClean="0"/>
              <a:t> con </a:t>
            </a:r>
            <a:r>
              <a:rPr lang="en-US" sz="4000" dirty="0" err="1" smtClean="0"/>
              <a:t>factores</a:t>
            </a:r>
            <a:r>
              <a:rPr lang="en-US" sz="4000" dirty="0" smtClean="0"/>
              <a:t> </a:t>
            </a:r>
            <a:r>
              <a:rPr lang="en-US" sz="4000" dirty="0" err="1" smtClean="0"/>
              <a:t>socioeconomicos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impeden</a:t>
            </a:r>
            <a:r>
              <a:rPr lang="en-US" sz="4000" dirty="0" smtClean="0"/>
              <a:t> la </a:t>
            </a:r>
            <a:r>
              <a:rPr lang="en-US" sz="4000" dirty="0" err="1" smtClean="0"/>
              <a:t>permanencia</a:t>
            </a:r>
            <a:r>
              <a:rPr lang="en-US" sz="4000" dirty="0" smtClean="0"/>
              <a:t> en el </a:t>
            </a:r>
            <a:r>
              <a:rPr lang="en-US" sz="4000" dirty="0" err="1" smtClean="0"/>
              <a:t>centro</a:t>
            </a:r>
            <a:r>
              <a:rPr lang="en-US" sz="4000" dirty="0" smtClean="0"/>
              <a:t> </a:t>
            </a:r>
            <a:r>
              <a:rPr lang="en-US" sz="4000" dirty="0" err="1" smtClean="0"/>
              <a:t>educativo</a:t>
            </a:r>
            <a:r>
              <a:rPr lang="en-US" sz="4000" dirty="0" smtClean="0"/>
              <a:t>,”</a:t>
            </a:r>
            <a:br>
              <a:rPr lang="en-US" sz="4000" dirty="0" smtClean="0"/>
            </a:br>
            <a:r>
              <a:rPr lang="en-US" sz="4000" dirty="0" smtClean="0"/>
              <a:t>--El </a:t>
            </a:r>
            <a:r>
              <a:rPr lang="en-US" sz="4000" dirty="0" err="1" smtClean="0"/>
              <a:t>Minesterio</a:t>
            </a:r>
            <a:r>
              <a:rPr lang="en-US" sz="4000" dirty="0" smtClean="0"/>
              <a:t> de </a:t>
            </a:r>
            <a:r>
              <a:rPr lang="en-US" sz="4000" dirty="0" err="1" smtClean="0"/>
              <a:t>Educación</a:t>
            </a:r>
            <a:r>
              <a:rPr lang="en-US" sz="4000" dirty="0" smtClean="0"/>
              <a:t> </a:t>
            </a:r>
            <a:r>
              <a:rPr lang="en-US" sz="4000" dirty="0" err="1" smtClean="0"/>
              <a:t>Pública</a:t>
            </a:r>
            <a:r>
              <a:rPr lang="en-US" sz="4000" dirty="0" smtClean="0"/>
              <a:t> en Costa Rica</a:t>
            </a:r>
          </a:p>
        </p:txBody>
      </p:sp>
    </p:spTree>
    <p:extLst>
      <p:ext uri="{BB962C8B-B14F-4D97-AF65-F5344CB8AC3E}">
        <p14:creationId xmlns:p14="http://schemas.microsoft.com/office/powerpoint/2010/main" val="213778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Economicos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456620"/>
          </a:xfrm>
        </p:spPr>
        <p:txBody>
          <a:bodyPr>
            <a:normAutofit/>
          </a:bodyPr>
          <a:lstStyle/>
          <a:p>
            <a:r>
              <a:rPr lang="en-US" dirty="0" smtClean="0"/>
              <a:t>24.8% de mass </a:t>
            </a:r>
            <a:r>
              <a:rPr lang="en-US" dirty="0" err="1" smtClean="0"/>
              <a:t>masculino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en Costa Rica</a:t>
            </a:r>
          </a:p>
          <a:p>
            <a:r>
              <a:rPr lang="en-US" dirty="0" smtClean="0"/>
              <a:t>14% de </a:t>
            </a:r>
            <a:r>
              <a:rPr lang="en-US" dirty="0" err="1" smtClean="0"/>
              <a:t>Costarricenses</a:t>
            </a:r>
            <a:r>
              <a:rPr lang="en-US" dirty="0"/>
              <a:t> </a:t>
            </a:r>
            <a:r>
              <a:rPr lang="en-US" dirty="0" smtClean="0"/>
              <a:t>cultivar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endParaRPr lang="en-US" dirty="0" smtClean="0"/>
          </a:p>
          <a:p>
            <a:r>
              <a:rPr lang="en-US" dirty="0" smtClean="0"/>
              <a:t>Los </a:t>
            </a:r>
            <a:r>
              <a:rPr lang="en-US" dirty="0" err="1" smtClean="0"/>
              <a:t>estudiantes</a:t>
            </a:r>
            <a:r>
              <a:rPr lang="en-US" dirty="0" smtClean="0"/>
              <a:t> no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o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endParaRPr lang="en-US" dirty="0" smtClean="0"/>
          </a:p>
          <a:p>
            <a:r>
              <a:rPr lang="en-US" dirty="0" smtClean="0"/>
              <a:t>Como 25% de los </a:t>
            </a:r>
            <a:r>
              <a:rPr lang="en-US" dirty="0" err="1" smtClean="0"/>
              <a:t>estudiantes</a:t>
            </a:r>
            <a:r>
              <a:rPr lang="en-US" dirty="0" smtClean="0"/>
              <a:t> en Costa Rica </a:t>
            </a:r>
            <a:r>
              <a:rPr lang="en-US" dirty="0" err="1" smtClean="0"/>
              <a:t>viven</a:t>
            </a:r>
            <a:r>
              <a:rPr lang="en-US" dirty="0" smtClean="0"/>
              <a:t> </a:t>
            </a:r>
            <a:r>
              <a:rPr lang="en-US" dirty="0" err="1" smtClean="0"/>
              <a:t>debajo</a:t>
            </a:r>
            <a:r>
              <a:rPr lang="en-US" dirty="0" smtClean="0"/>
              <a:t> de la </a:t>
            </a:r>
            <a:r>
              <a:rPr lang="en-US" dirty="0" err="1" smtClean="0"/>
              <a:t>Línea</a:t>
            </a:r>
            <a:r>
              <a:rPr lang="en-US" dirty="0" smtClean="0"/>
              <a:t> de </a:t>
            </a:r>
            <a:r>
              <a:rPr lang="en-US" dirty="0" err="1" smtClean="0"/>
              <a:t>Pobresa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mayoría</a:t>
            </a:r>
            <a:r>
              <a:rPr lang="en-US" dirty="0" smtClean="0"/>
              <a:t> de los </a:t>
            </a:r>
            <a:r>
              <a:rPr lang="en-US" dirty="0" err="1" smtClean="0"/>
              <a:t>trabajos</a:t>
            </a:r>
            <a:r>
              <a:rPr lang="en-US" dirty="0" smtClean="0"/>
              <a:t> en Costa Rica son </a:t>
            </a:r>
            <a:r>
              <a:rPr lang="en-US" dirty="0" err="1" smtClean="0"/>
              <a:t>trabajos</a:t>
            </a:r>
            <a:r>
              <a:rPr lang="en-US" dirty="0" smtClean="0"/>
              <a:t> agricultural o </a:t>
            </a:r>
            <a:r>
              <a:rPr lang="en-US" dirty="0" err="1" smtClean="0"/>
              <a:t>trabajos</a:t>
            </a:r>
            <a:r>
              <a:rPr lang="en-US" dirty="0" smtClean="0"/>
              <a:t> en los </a:t>
            </a:r>
            <a:r>
              <a:rPr lang="en-US" dirty="0" err="1" smtClean="0"/>
              <a:t>fábricas</a:t>
            </a:r>
            <a:endParaRPr lang="en-US" dirty="0"/>
          </a:p>
          <a:p>
            <a:r>
              <a:rPr lang="en-US" dirty="0" err="1" smtClean="0"/>
              <a:t>Solamente</a:t>
            </a:r>
            <a:r>
              <a:rPr lang="en-US" dirty="0" smtClean="0"/>
              <a:t> personas </a:t>
            </a:r>
            <a:r>
              <a:rPr lang="en-US" dirty="0" err="1" smtClean="0"/>
              <a:t>ricas</a:t>
            </a:r>
            <a:r>
              <a:rPr lang="en-US" dirty="0" smtClean="0"/>
              <a:t> </a:t>
            </a:r>
            <a:r>
              <a:rPr lang="en-US" dirty="0" err="1" smtClean="0"/>
              <a:t>reciben</a:t>
            </a:r>
            <a:r>
              <a:rPr lang="en-US" dirty="0" smtClean="0"/>
              <a:t> </a:t>
            </a:r>
            <a:r>
              <a:rPr lang="en-US" dirty="0" err="1" smtClean="0"/>
              <a:t>trabajos</a:t>
            </a:r>
            <a:r>
              <a:rPr lang="en-US" dirty="0" smtClean="0"/>
              <a:t> </a:t>
            </a:r>
            <a:r>
              <a:rPr lang="en-US" dirty="0" err="1" smtClean="0"/>
              <a:t>donde</a:t>
            </a:r>
            <a:r>
              <a:rPr lang="en-US" dirty="0" smtClean="0"/>
              <a:t> un </a:t>
            </a:r>
            <a:r>
              <a:rPr lang="en-US" dirty="0" err="1" smtClean="0"/>
              <a:t>educación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44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Estudiantes</a:t>
            </a:r>
            <a:r>
              <a:rPr lang="en-US" dirty="0"/>
              <a:t> con </a:t>
            </a:r>
            <a:r>
              <a:rPr lang="en-US" dirty="0" err="1"/>
              <a:t>familias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trabajan</a:t>
            </a:r>
            <a:r>
              <a:rPr lang="en-US" dirty="0"/>
              <a:t> en la </a:t>
            </a:r>
            <a:r>
              <a:rPr lang="en-US" dirty="0" err="1"/>
              <a:t>agricultura</a:t>
            </a: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a la </a:t>
            </a:r>
            <a:r>
              <a:rPr lang="en-US" dirty="0" err="1"/>
              <a:t>escuela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medio</a:t>
            </a:r>
            <a:r>
              <a:rPr lang="en-US" dirty="0"/>
              <a:t> del </a:t>
            </a:r>
            <a:r>
              <a:rPr lang="en-US" dirty="0" err="1"/>
              <a:t>año</a:t>
            </a:r>
            <a:r>
              <a:rPr lang="en-US" dirty="0"/>
              <a:t> </a:t>
            </a:r>
            <a:r>
              <a:rPr lang="en-US" dirty="0" err="1"/>
              <a:t>porque</a:t>
            </a:r>
            <a:r>
              <a:rPr lang="en-US" dirty="0"/>
              <a:t> </a:t>
            </a:r>
            <a:r>
              <a:rPr lang="en-US" dirty="0" err="1"/>
              <a:t>necesitan</a:t>
            </a:r>
            <a:r>
              <a:rPr lang="en-US" dirty="0"/>
              <a:t> </a:t>
            </a:r>
            <a:r>
              <a:rPr lang="en-US" dirty="0" err="1"/>
              <a:t>ganar</a:t>
            </a:r>
            <a:r>
              <a:rPr lang="en-US" dirty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los </a:t>
            </a:r>
            <a:r>
              <a:rPr lang="en-US" dirty="0" err="1" smtClean="0"/>
              <a:t>productos</a:t>
            </a:r>
            <a:r>
              <a:rPr lang="en-US" dirty="0" smtClean="0"/>
              <a:t> son </a:t>
            </a:r>
            <a:r>
              <a:rPr lang="en-US" dirty="0" err="1" smtClean="0"/>
              <a:t>maduros</a:t>
            </a:r>
            <a:endParaRPr lang="en-US" dirty="0"/>
          </a:p>
          <a:p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estudiantes</a:t>
            </a:r>
            <a:r>
              <a:rPr lang="en-US" dirty="0" smtClean="0"/>
              <a:t> no </a:t>
            </a:r>
            <a:r>
              <a:rPr lang="en-US" dirty="0" err="1" smtClean="0"/>
              <a:t>tienen</a:t>
            </a:r>
            <a:r>
              <a:rPr lang="en-US" dirty="0" smtClean="0"/>
              <a:t> el </a:t>
            </a:r>
            <a:r>
              <a:rPr lang="en-US" dirty="0" err="1" smtClean="0"/>
              <a:t>dinero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uniformes</a:t>
            </a:r>
            <a:r>
              <a:rPr lang="en-US" dirty="0" smtClean="0"/>
              <a:t> y </a:t>
            </a:r>
            <a:r>
              <a:rPr lang="en-US" dirty="0" err="1" smtClean="0"/>
              <a:t>materiales</a:t>
            </a:r>
            <a:r>
              <a:rPr lang="en-US" dirty="0" smtClean="0"/>
              <a:t> </a:t>
            </a:r>
            <a:r>
              <a:rPr lang="en-US" dirty="0" smtClean="0"/>
              <a:t>y no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endParaRPr lang="en-US" dirty="0" smtClean="0"/>
          </a:p>
          <a:p>
            <a:r>
              <a:rPr lang="en-US" dirty="0" smtClean="0"/>
              <a:t>Hay </a:t>
            </a:r>
            <a:r>
              <a:rPr lang="en-US" dirty="0" err="1" smtClean="0"/>
              <a:t>muchos</a:t>
            </a:r>
            <a:r>
              <a:rPr lang="en-US" dirty="0" smtClean="0"/>
              <a:t> personas </a:t>
            </a:r>
            <a:r>
              <a:rPr lang="en-US" dirty="0" err="1" smtClean="0"/>
              <a:t>pobres</a:t>
            </a:r>
            <a:r>
              <a:rPr lang="en-US" dirty="0" smtClean="0"/>
              <a:t>, 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ricas</a:t>
            </a:r>
            <a:r>
              <a:rPr lang="en-US" dirty="0" smtClean="0"/>
              <a:t>;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</a:t>
            </a:r>
            <a:r>
              <a:rPr lang="en-US" dirty="0" err="1" smtClean="0"/>
              <a:t>jerarquía</a:t>
            </a:r>
            <a:r>
              <a:rPr lang="en-US" dirty="0" smtClean="0"/>
              <a:t> </a:t>
            </a:r>
            <a:r>
              <a:rPr lang="en-US" dirty="0" err="1" smtClean="0"/>
              <a:t>socioeconomico</a:t>
            </a:r>
            <a:endParaRPr lang="en-US" dirty="0" smtClean="0"/>
          </a:p>
          <a:p>
            <a:r>
              <a:rPr lang="en-US" dirty="0" smtClean="0"/>
              <a:t>Las personas </a:t>
            </a:r>
            <a:r>
              <a:rPr lang="en-US" dirty="0" err="1" smtClean="0"/>
              <a:t>ricas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los </a:t>
            </a:r>
            <a:r>
              <a:rPr lang="en-US" dirty="0" err="1" smtClean="0"/>
              <a:t>pobres</a:t>
            </a:r>
            <a:r>
              <a:rPr lang="en-US" dirty="0" smtClean="0"/>
              <a:t> no </a:t>
            </a:r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o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secundaría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70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Expulsión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824"/>
            <a:ext cx="7583488" cy="4007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“</a:t>
            </a:r>
            <a:r>
              <a:rPr lang="en-US" sz="4000" dirty="0" err="1" smtClean="0"/>
              <a:t>Causas</a:t>
            </a:r>
            <a:r>
              <a:rPr lang="en-US" sz="4000" dirty="0" smtClean="0"/>
              <a:t> </a:t>
            </a:r>
            <a:r>
              <a:rPr lang="en-US" sz="4000" dirty="0" err="1" smtClean="0"/>
              <a:t>generadas</a:t>
            </a:r>
            <a:r>
              <a:rPr lang="en-US" sz="4000" dirty="0" smtClean="0"/>
              <a:t> </a:t>
            </a:r>
            <a:r>
              <a:rPr lang="en-US" sz="4000" dirty="0" err="1" smtClean="0"/>
              <a:t>por</a:t>
            </a:r>
            <a:r>
              <a:rPr lang="en-US" sz="4000" dirty="0" smtClean="0"/>
              <a:t> el </a:t>
            </a:r>
            <a:r>
              <a:rPr lang="en-US" sz="4000" dirty="0" err="1" smtClean="0"/>
              <a:t>sistema</a:t>
            </a:r>
            <a:r>
              <a:rPr lang="en-US" sz="4000" dirty="0" smtClean="0"/>
              <a:t>, </a:t>
            </a:r>
            <a:r>
              <a:rPr lang="en-US" sz="4000" dirty="0" err="1" smtClean="0"/>
              <a:t>asociadas</a:t>
            </a:r>
            <a:r>
              <a:rPr lang="en-US" sz="4000" dirty="0" smtClean="0"/>
              <a:t> con los </a:t>
            </a:r>
            <a:r>
              <a:rPr lang="en-US" sz="4000" dirty="0" err="1" smtClean="0"/>
              <a:t>mecanismos</a:t>
            </a:r>
            <a:r>
              <a:rPr lang="en-US" sz="4000" dirty="0" smtClean="0"/>
              <a:t> de </a:t>
            </a:r>
            <a:r>
              <a:rPr lang="en-US" sz="4000" dirty="0" err="1" smtClean="0"/>
              <a:t>evaluación</a:t>
            </a:r>
            <a:r>
              <a:rPr lang="en-US" sz="4000" dirty="0" smtClean="0"/>
              <a:t>, la </a:t>
            </a:r>
            <a:r>
              <a:rPr lang="en-US" sz="4000" dirty="0" err="1" smtClean="0"/>
              <a:t>repitencia</a:t>
            </a:r>
            <a:r>
              <a:rPr lang="en-US" sz="4000" dirty="0" smtClean="0"/>
              <a:t> y la </a:t>
            </a:r>
            <a:r>
              <a:rPr lang="en-US" sz="4000" dirty="0" err="1" smtClean="0"/>
              <a:t>reprobación</a:t>
            </a:r>
            <a:r>
              <a:rPr lang="en-US" sz="4000" dirty="0" smtClean="0"/>
              <a:t>,” </a:t>
            </a:r>
            <a:br>
              <a:rPr lang="en-US" sz="4000" dirty="0" smtClean="0"/>
            </a:br>
            <a:r>
              <a:rPr lang="en-US" sz="4000" dirty="0" smtClean="0"/>
              <a:t>--El </a:t>
            </a:r>
            <a:r>
              <a:rPr lang="en-US" sz="4000" dirty="0" err="1" smtClean="0"/>
              <a:t>Minesterio</a:t>
            </a:r>
            <a:r>
              <a:rPr lang="en-US" sz="4000" dirty="0" smtClean="0"/>
              <a:t> de </a:t>
            </a:r>
            <a:r>
              <a:rPr lang="en-US" sz="4000" dirty="0" err="1" smtClean="0"/>
              <a:t>Educación</a:t>
            </a:r>
            <a:r>
              <a:rPr lang="en-US" sz="4000" dirty="0" smtClean="0"/>
              <a:t> </a:t>
            </a:r>
            <a:r>
              <a:rPr lang="en-US" sz="4000" dirty="0" err="1" smtClean="0"/>
              <a:t>Pública</a:t>
            </a:r>
            <a:r>
              <a:rPr lang="en-US" sz="4000" dirty="0" smtClean="0"/>
              <a:t> de Costa Rica</a:t>
            </a:r>
          </a:p>
        </p:txBody>
      </p:sp>
    </p:spTree>
    <p:extLst>
      <p:ext uri="{BB962C8B-B14F-4D97-AF65-F5344CB8AC3E}">
        <p14:creationId xmlns:p14="http://schemas.microsoft.com/office/powerpoint/2010/main" val="329360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785</TotalTime>
  <Words>813</Words>
  <Application>Microsoft Office PowerPoint</Application>
  <PresentationFormat>On-screen Show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Pixel</vt:lpstr>
      <vt:lpstr>Iniciativa para la Educación Costarricense</vt:lpstr>
      <vt:lpstr>El Problema </vt:lpstr>
      <vt:lpstr>Los Sobrevivientes del Educacíon Costarricense</vt:lpstr>
      <vt:lpstr>El Plan de Acción</vt:lpstr>
      <vt:lpstr>Definiciónes de las Causas</vt:lpstr>
      <vt:lpstr>Exclusión</vt:lpstr>
      <vt:lpstr>Problemas Economicos</vt:lpstr>
      <vt:lpstr>Problemas Sociales</vt:lpstr>
      <vt:lpstr>Expulsión</vt:lpstr>
      <vt:lpstr>Problemas con el Sistema</vt:lpstr>
      <vt:lpstr>Repulsión</vt:lpstr>
      <vt:lpstr>Problemas Sociales</vt:lpstr>
      <vt:lpstr>Solucíones</vt:lpstr>
      <vt:lpstr>Exclusión</vt:lpstr>
      <vt:lpstr>(cont.)</vt:lpstr>
      <vt:lpstr>Expulsión</vt:lpstr>
      <vt:lpstr>Repulsión</vt:lpstr>
      <vt:lpstr>Fianciamiento </vt:lpstr>
      <vt:lpstr>Conclusión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Iniciativa para la Educación Costarricense</dc:title>
  <dc:creator>Kriti Devasenapathy</dc:creator>
  <cp:lastModifiedBy>Warren, Ashley</cp:lastModifiedBy>
  <cp:revision>41</cp:revision>
  <dcterms:created xsi:type="dcterms:W3CDTF">2013-10-25T03:55:15Z</dcterms:created>
  <dcterms:modified xsi:type="dcterms:W3CDTF">2013-11-15T18:09:46Z</dcterms:modified>
</cp:coreProperties>
</file>